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66"/>
  </p:normalViewPr>
  <p:slideViewPr>
    <p:cSldViewPr snapToGrid="0" snapToObjects="1">
      <p:cViewPr>
        <p:scale>
          <a:sx n="80" d="100"/>
          <a:sy n="80" d="100"/>
        </p:scale>
        <p:origin x="5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01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4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87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77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83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96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51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7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06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19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09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4D769-1DBB-F641-9DF1-B35D61C67E03}" type="datetimeFigureOut">
              <a:rPr lang="en-GB" smtClean="0"/>
              <a:t>15/12/2017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489FF-AC35-7B45-B64B-ED5C9051DE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75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774" r="22070"/>
          <a:stretch/>
        </p:blipFill>
        <p:spPr>
          <a:xfrm>
            <a:off x="1607425" y="4373968"/>
            <a:ext cx="1912145" cy="20014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683" y="1890434"/>
            <a:ext cx="2243138" cy="897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3592" r="23291"/>
          <a:stretch/>
        </p:blipFill>
        <p:spPr>
          <a:xfrm>
            <a:off x="3367824" y="1879038"/>
            <a:ext cx="3517513" cy="3724991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9511" r="36019"/>
          <a:stretch/>
        </p:blipFill>
        <p:spPr>
          <a:xfrm>
            <a:off x="551172" y="252922"/>
            <a:ext cx="1427985" cy="2389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5437" t="16196" r="14097" b="13215"/>
          <a:stretch/>
        </p:blipFill>
        <p:spPr>
          <a:xfrm>
            <a:off x="2058008" y="1962318"/>
            <a:ext cx="1905001" cy="15912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87261"/>
          <a:stretch/>
        </p:blipFill>
        <p:spPr>
          <a:xfrm>
            <a:off x="351917" y="2226378"/>
            <a:ext cx="1396206" cy="2654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390" y="4047567"/>
            <a:ext cx="133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Smart Plug</a:t>
            </a:r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662427" y="1700213"/>
            <a:ext cx="133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Squid’s GW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554891" y="1089098"/>
            <a:ext cx="16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/>
              <a:t>Window Sensor</a:t>
            </a:r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315" y="2461934"/>
            <a:ext cx="966787" cy="358785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00088" y="1700213"/>
            <a:ext cx="2114550" cy="1954965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t="28613" b="31875"/>
          <a:stretch/>
        </p:blipFill>
        <p:spPr>
          <a:xfrm>
            <a:off x="5279969" y="3844811"/>
            <a:ext cx="6598159" cy="27808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0984" y="-149821"/>
            <a:ext cx="1721858" cy="1948418"/>
          </a:xfrm>
          <a:prstGeom prst="rect">
            <a:avLst/>
          </a:prstGeom>
        </p:spPr>
      </p:pic>
      <p:cxnSp>
        <p:nvCxnSpPr>
          <p:cNvPr id="42" name="Curved Connector 41"/>
          <p:cNvCxnSpPr>
            <a:stCxn id="5" idx="3"/>
          </p:cNvCxnSpPr>
          <p:nvPr/>
        </p:nvCxnSpPr>
        <p:spPr>
          <a:xfrm>
            <a:off x="7175583" y="1672608"/>
            <a:ext cx="2460636" cy="108531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039" y="857426"/>
            <a:ext cx="2445544" cy="1630363"/>
          </a:xfrm>
          <a:prstGeom prst="rect">
            <a:avLst/>
          </a:prstGeom>
        </p:spPr>
      </p:pic>
      <p:cxnSp>
        <p:nvCxnSpPr>
          <p:cNvPr id="49" name="Curved Connector 48"/>
          <p:cNvCxnSpPr/>
          <p:nvPr/>
        </p:nvCxnSpPr>
        <p:spPr>
          <a:xfrm flipV="1">
            <a:off x="3072776" y="2338042"/>
            <a:ext cx="2492744" cy="2346396"/>
          </a:xfrm>
          <a:prstGeom prst="curvedConnector3">
            <a:avLst>
              <a:gd name="adj1" fmla="val 51287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5" idx="0"/>
          </p:cNvCxnSpPr>
          <p:nvPr/>
        </p:nvCxnSpPr>
        <p:spPr>
          <a:xfrm rot="16200000" flipH="1">
            <a:off x="3124577" y="360411"/>
            <a:ext cx="1167021" cy="2624395"/>
          </a:xfrm>
          <a:prstGeom prst="curvedConnector4">
            <a:avLst>
              <a:gd name="adj1" fmla="val -58765"/>
              <a:gd name="adj2" fmla="val 5132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/>
          <p:nvPr/>
        </p:nvCxnSpPr>
        <p:spPr>
          <a:xfrm flipV="1">
            <a:off x="5952811" y="1151492"/>
            <a:ext cx="3416548" cy="1235075"/>
          </a:xfrm>
          <a:prstGeom prst="curved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765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 Lignan</dc:creator>
  <cp:lastModifiedBy>Antonio Lignan</cp:lastModifiedBy>
  <cp:revision>4</cp:revision>
  <dcterms:created xsi:type="dcterms:W3CDTF">2017-12-15T14:33:24Z</dcterms:created>
  <dcterms:modified xsi:type="dcterms:W3CDTF">2017-12-15T15:05:09Z</dcterms:modified>
</cp:coreProperties>
</file>